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63" r:id="rId3"/>
    <p:sldId id="364" r:id="rId4"/>
    <p:sldId id="353" r:id="rId5"/>
    <p:sldId id="359" r:id="rId6"/>
    <p:sldId id="365" r:id="rId7"/>
    <p:sldId id="366" r:id="rId8"/>
    <p:sldId id="367" r:id="rId9"/>
    <p:sldId id="368" r:id="rId10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8925" autoAdjust="0"/>
  </p:normalViewPr>
  <p:slideViewPr>
    <p:cSldViewPr snapToGrid="0">
      <p:cViewPr varScale="1">
        <p:scale>
          <a:sx n="59" d="100"/>
          <a:sy n="59" d="100"/>
        </p:scale>
        <p:origin x="96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5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5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4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1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4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8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3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9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1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8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4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FDD8-4D15-4491-B6FA-7E570251BD50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1F595-E49F-47BE-9A7F-803C7C50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2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494313" y="170078"/>
            <a:ext cx="7202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 ОҚУ-АҒАРТУ МИНИСТРЛІГІНІҢ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ҚҰҚЫҚТАРЫН ҚОРҒАУ КОМИТЕТІ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8" descr="C:\Users\User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23" y="170078"/>
            <a:ext cx="1273451" cy="124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C:\Users\stella.ibraeva\Desktop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79" y="3445882"/>
            <a:ext cx="220186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19" y="3624519"/>
            <a:ext cx="3264195" cy="1800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06943" y="2178521"/>
            <a:ext cx="10748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Маңғыстау облысы білім басқармасының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«№ 2 арнайы мектебі» коммуналдық мемлекеттік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мекемесі</a:t>
            </a:r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627870" y="997928"/>
            <a:ext cx="663145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Нурымова Айгул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Муратовна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65837"/>
              </p:ext>
            </p:extLst>
          </p:nvPr>
        </p:nvGraphicFramePr>
        <p:xfrm>
          <a:off x="181233" y="2029301"/>
          <a:ext cx="5972432" cy="4505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6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6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92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24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95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Туған күні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kk-KZ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наурыз </a:t>
                      </a:r>
                      <a:r>
                        <a:rPr lang="kk-KZ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1970 жыл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Туған жері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Маңғыстау облысы, Маңғыстау ауданы, Ақшымырау ауылы</a:t>
                      </a: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Ұлты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Білімі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орнын бітірген жылы және оның атауы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1.1998ж.-Маңғыстау</a:t>
                      </a:r>
                      <a:r>
                        <a:rPr lang="kk-KZ" sz="1200" b="0" kern="12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гуманитарлық колледжі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2.2004ж.- Алматы қ. «Қайнар» университеті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3.2017ж.- Ақтөбе қ. А.Жұбанов атындағы университеті</a:t>
                      </a: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Мамандығы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1.Тәрбиеші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2.Қазақ </a:t>
                      </a:r>
                      <a:r>
                        <a:rPr lang="kk-KZ" sz="1200" b="0" i="0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тілі </a:t>
                      </a:r>
                      <a:r>
                        <a:rPr lang="ru-RU" sz="12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 </a:t>
                      </a:r>
                      <a:r>
                        <a:rPr lang="kk-KZ" sz="1200" b="0" i="0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әдебиеті мұғалімі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3.Дефектолог</a:t>
                      </a: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9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Шетел тілдерін білуі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Орыс тілі</a:t>
                      </a:r>
                    </a:p>
                  </a:txBody>
                  <a:tcPr marL="59419" marR="59419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 дәрежесі, ғылыми атағы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kk-KZ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6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 наградалары, құрметті атақтары және мерекелік медальдары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2014ж.- ҚР БжҒМ «Алғыс»;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2019ж.- ҚР БжҒМ «Құрмет громатасы»;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2019ж.- Маңғыстау обл.кәсіподақ</a:t>
                      </a:r>
                      <a:r>
                        <a:rPr lang="kk-KZ" sz="12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kk-KZ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Құрмет громаты»;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2021ж.-</a:t>
                      </a:r>
                      <a:r>
                        <a:rPr lang="kk-KZ" sz="12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МОББ «Алғыс»;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2021ж.- ҚР БжҒМ «Құрмет громаты»;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2022ж.- Маңғыстау облысының әкімі «Алғыс».</a:t>
                      </a: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7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Тәртіптік жазалардың болуы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11351"/>
              </p:ext>
            </p:extLst>
          </p:nvPr>
        </p:nvGraphicFramePr>
        <p:xfrm>
          <a:off x="6217479" y="2029301"/>
          <a:ext cx="5831170" cy="4503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18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32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482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 ЖОЛЫ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8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Қызметі, жұмыс орны, мекеменің орналасқан жері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Қабылданған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Босатылған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14.05.1997ж.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02.09.2002ж.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Ақтау қаласы, </a:t>
                      </a:r>
                      <a:r>
                        <a:rPr lang="kk-KZ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«№</a:t>
                      </a:r>
                      <a:r>
                        <a:rPr lang="kk-KZ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kk-KZ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балабақша» </a:t>
                      </a:r>
                      <a:r>
                        <a:rPr lang="kk-KZ" sz="1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02.09.2002ж.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05.05.2003ж.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Мектептен тыс жұмыстардың Маңғыстау облыстық кешенінің әдіскері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05.05.2003ж.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12.08.2004ж.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«№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ММБК»КММ-нің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тәрбиешісі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31.08.2004ж.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06.09.2006ж.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«№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арнаулы мамандандырылған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мектеп-балабақшасы»КММ-ның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 тілі пәні мұғалімі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01.06.2006ж.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17.10.2016ж.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«№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арнаулы мамандандырылған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мектеп-балабақшасы»КММ-ның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директордың тәрбие жөніндегі орынбасары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17.10.2016ж.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01.06.2017ж.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«Мұнайлы психологиялық–педагогикалық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түзету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кабинеті»КММ-нің 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меңгерушісі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01.06.2017ж.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Маңғыстау облысы білім басқармасының </a:t>
                      </a:r>
                      <a:endParaRPr lang="kk-KZ" sz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2 арнайы мектебі» КММ-нің директоры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62767"/>
              </p:ext>
            </p:extLst>
          </p:nvPr>
        </p:nvGraphicFramePr>
        <p:xfrm>
          <a:off x="2627870" y="230659"/>
          <a:ext cx="66620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2056">
                  <a:extLst>
                    <a:ext uri="{9D8B030D-6E8A-4147-A177-3AD203B41FA5}">
                      <a16:colId xmlns="" xmlns:a16="http://schemas.microsoft.com/office/drawing/2014/main" val="4056747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Маңғыстау облысы білім басқармасының</a:t>
                      </a:r>
                    </a:p>
                    <a:p>
                      <a:pPr algn="ctr"/>
                      <a:r>
                        <a:rPr lang="kk-KZ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«№ 2 арнайы мектебі» коммуналдық мемлекеттік мекемесі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261528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1" y="98852"/>
            <a:ext cx="1732940" cy="1732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15134" r="42312" b="20279"/>
          <a:stretch/>
        </p:blipFill>
        <p:spPr>
          <a:xfrm>
            <a:off x="9844216" y="137073"/>
            <a:ext cx="1499287" cy="18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707275" y="195310"/>
            <a:ext cx="5673828" cy="8256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lgDash"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Маңғыстау облысы білім басқармасының</a:t>
            </a:r>
          </a:p>
          <a:p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«№ 2 арнайы мектебі» коммуналдық мемлекеттік мекемесі</a:t>
            </a:r>
            <a:endParaRPr lang="kk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7274" y="5013303"/>
            <a:ext cx="5673829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kk-KZ" sz="1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Маңғыстау облысы, 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Ақтау қаласы, 32 Б шағын аудан,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ғимарат</a:t>
            </a:r>
          </a:p>
          <a:p>
            <a:pPr algn="ctr"/>
            <a:endParaRPr lang="ru-RU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31953"/>
              </p:ext>
            </p:extLst>
          </p:nvPr>
        </p:nvGraphicFramePr>
        <p:xfrm>
          <a:off x="7443207" y="0"/>
          <a:ext cx="4559323" cy="68705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469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0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0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ҒИМАРАТТЫҢ</a:t>
                      </a:r>
                      <a:r>
                        <a:rPr lang="ru-RU" sz="9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АЛЫНҒАН ЖЫЛЫ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2010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ЖОБАЛЫҚ ҚУАТ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Ғимараттың жалпы жұмыс ауданы, ш.м.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1149,4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Ғимараттың жалпы ауданы, ш.м.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7386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Ғимараттың типі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типтік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Ғимараттың түрі</a:t>
                      </a: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оқу ғимараты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Әкімшілік</a:t>
                      </a:r>
                      <a:r>
                        <a:rPr lang="ru-RU" sz="9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корпус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Жатақхана</a:t>
                      </a: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корпус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Асхана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Шеберханалар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Қоймалар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Көкөніс қоймасы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Монша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Басқа бөлмелер </a:t>
                      </a: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9026068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Жазғы</a:t>
                      </a: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лагерь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Қазандық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БЕЙНЕБАҚЫЛАУ (оның ішінде ішкі, сыртқы)</a:t>
                      </a:r>
                      <a:endParaRPr lang="kk-KZ" sz="900" b="1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ішкі – 157, сыртқы 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57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5220385"/>
                  </a:ext>
                </a:extLst>
              </a:tr>
              <a:tr h="17535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ҚАРЖЫЛАНДЫРУ КӨЛЕМІ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ж.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ж.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5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363 864 000 </a:t>
                      </a:r>
                    </a:p>
                  </a:txBody>
                  <a:tcPr marL="34419" marR="344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426 500 000 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ҚЫЗМЕТКЕРЛЕРДІҢ ШТАТ САНЫ, ОНЫҢ ІШІНДЕ: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 ЖҮЗІНДЕ ЖҰМЫС ІСТЕЙТІН ҚЫЗМЕТКЕРЛЕР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ДИРЕКТОРДЫҢ ОРЫНБАСАРЛАРЫ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9739663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ТӘРБИЕШІЛЕР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ТӘРБИЕШІНІҢ КӨМЕКШІЛЕРІ / КҮТУШІЛЕР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ПСИХОЛОГТАР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06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 ПЕДАГОГТАР / ҚЫЗМЕТКЕРЛЕР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ЛОГОПЕДТЕР/ДЕФЕКТОЛОГТАР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ПЕДАГОГТАР/МҰҒАЛІМДЕР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774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 БІЛІМ БЕРУ ПЕДАГОГТАРЫ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ЗАНГЕРЛЕР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 ҚЫЗМЕТКЕРЛЕРІ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АСПАЗДАР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 ҮЙ ЖҰМЫСШЫЛАРЫ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 КӨРСЕТУ ПЕРСОНАЛЫ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БАСҚА ЖҰМЫСШЫЛАР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6069172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ҚҰРЫЛЫМЫ (СЫНЫП САНЫ)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</a:t>
                      </a:r>
                      <a:r>
                        <a:rPr lang="ru-RU" sz="9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КОНТИНГЕНТІ, ОНЫҢ ІШІНДЕ: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275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163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Жетімдер</a:t>
                      </a:r>
                      <a:endParaRPr lang="kk-KZ" sz="900" b="1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19" marR="3441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663010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9" y="131820"/>
            <a:ext cx="1536325" cy="1536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r="26576" b="17358"/>
          <a:stretch/>
        </p:blipFill>
        <p:spPr>
          <a:xfrm>
            <a:off x="1707273" y="1166766"/>
            <a:ext cx="5673829" cy="3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1999" cy="867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739" y="141315"/>
            <a:ext cx="1114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Маңғыстау облысы білім басқармасының</a:t>
            </a:r>
          </a:p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«№ 2 арнайы мектебі» коммуналдық мемлекеттік мекемесі</a:t>
            </a:r>
            <a:endParaRPr lang="kk-K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7912"/>
              </p:ext>
            </p:extLst>
          </p:nvPr>
        </p:nvGraphicFramePr>
        <p:xfrm>
          <a:off x="450374" y="1118590"/>
          <a:ext cx="11380942" cy="1340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2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4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3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360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237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50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noProof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Ғимараттың салынған</a:t>
                      </a:r>
                      <a:r>
                        <a:rPr lang="kk-KZ" sz="1400" baseline="0" noProof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жылы</a:t>
                      </a:r>
                      <a:endParaRPr lang="kk-KZ" sz="1400" noProof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noProof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Ғимараттың типі</a:t>
                      </a:r>
                      <a:endParaRPr lang="kk-KZ" sz="1400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noProof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Ағымдағы жөндеу жүргізілген жыл</a:t>
                      </a:r>
                      <a:endParaRPr lang="kk-KZ" sz="1400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noProof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Өткізілген жылы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noProof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күрделі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noProof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жөндеу</a:t>
                      </a:r>
                      <a:endParaRPr lang="kk-KZ" sz="1400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noProof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Ғимараттың жалпы жұмыс ауданы, ш.м.</a:t>
                      </a:r>
                      <a:endParaRPr lang="kk-KZ" sz="1400" b="1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типтік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noProof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kk-KZ" sz="1400" b="1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1149,4</a:t>
                      </a:r>
                    </a:p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8484" y="3352855"/>
            <a:ext cx="8107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Picture 2" descr="C:\Users\Laura\Downloads\WhatsApp Image 2024-08-29 at 13.19.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9518" y="15934764"/>
            <a:ext cx="5325781" cy="49061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9939" r="3639" b="25994"/>
          <a:stretch/>
        </p:blipFill>
        <p:spPr>
          <a:xfrm>
            <a:off x="6266578" y="2554772"/>
            <a:ext cx="5533937" cy="3846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t="19817" r="10612" b="20856"/>
          <a:stretch/>
        </p:blipFill>
        <p:spPr>
          <a:xfrm>
            <a:off x="419452" y="2554772"/>
            <a:ext cx="5533937" cy="38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63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кабинеті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8484" y="3352855"/>
            <a:ext cx="81070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19699" r="34235" b="19279"/>
          <a:stretch/>
        </p:blipFill>
        <p:spPr>
          <a:xfrm>
            <a:off x="1020862" y="3801493"/>
            <a:ext cx="4593223" cy="297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1" r="6306"/>
          <a:stretch/>
        </p:blipFill>
        <p:spPr>
          <a:xfrm>
            <a:off x="6700852" y="733168"/>
            <a:ext cx="4564391" cy="295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"/>
          <a:stretch/>
        </p:blipFill>
        <p:spPr>
          <a:xfrm>
            <a:off x="1020863" y="733168"/>
            <a:ext cx="4593223" cy="295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10082" r="18739" b="7928"/>
          <a:stretch/>
        </p:blipFill>
        <p:spPr>
          <a:xfrm>
            <a:off x="6700851" y="3801493"/>
            <a:ext cx="4564391" cy="297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38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0601" r="3538" b="8001"/>
          <a:stretch/>
        </p:blipFill>
        <p:spPr>
          <a:xfrm>
            <a:off x="983217" y="770912"/>
            <a:ext cx="4470153" cy="293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-1"/>
            <a:ext cx="12192000" cy="667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 сынып кабинеті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76" y="735473"/>
            <a:ext cx="4429319" cy="2908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27627" b="21921"/>
          <a:stretch/>
        </p:blipFill>
        <p:spPr>
          <a:xfrm>
            <a:off x="6716478" y="3807693"/>
            <a:ext cx="4429318" cy="2903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" t="19699" r="360" b="12553"/>
          <a:stretch/>
        </p:blipFill>
        <p:spPr>
          <a:xfrm>
            <a:off x="983217" y="3836097"/>
            <a:ext cx="4464908" cy="287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718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5901"/>
          <a:stretch/>
        </p:blipFill>
        <p:spPr>
          <a:xfrm>
            <a:off x="1063482" y="3729021"/>
            <a:ext cx="4422918" cy="3011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51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 кабинеті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1"/>
          <a:stretch/>
        </p:blipFill>
        <p:spPr>
          <a:xfrm>
            <a:off x="6574596" y="613938"/>
            <a:ext cx="4422918" cy="2995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5"/>
          <a:stretch/>
        </p:blipFill>
        <p:spPr>
          <a:xfrm>
            <a:off x="1063482" y="630538"/>
            <a:ext cx="4422918" cy="2978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17177"/>
          <a:stretch/>
        </p:blipFill>
        <p:spPr>
          <a:xfrm>
            <a:off x="6574596" y="3766572"/>
            <a:ext cx="4422918" cy="2974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825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1" r="3153" b="6427"/>
          <a:stretch/>
        </p:blipFill>
        <p:spPr>
          <a:xfrm>
            <a:off x="6540844" y="823973"/>
            <a:ext cx="4415479" cy="2916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9551" r="1176"/>
          <a:stretch/>
        </p:blipFill>
        <p:spPr>
          <a:xfrm>
            <a:off x="807308" y="784336"/>
            <a:ext cx="4497860" cy="295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/>
          <a:stretch/>
        </p:blipFill>
        <p:spPr>
          <a:xfrm>
            <a:off x="807308" y="3864462"/>
            <a:ext cx="4497860" cy="293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843" y="3864462"/>
            <a:ext cx="4415480" cy="293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-1"/>
            <a:ext cx="12192000" cy="700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Әлеуметтік-тұрмыстық 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бағдарлау кабинеті</a:t>
            </a:r>
          </a:p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4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/>
          <a:stretch/>
        </p:blipFill>
        <p:spPr>
          <a:xfrm>
            <a:off x="739187" y="716692"/>
            <a:ext cx="4629337" cy="287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4300"/>
          <a:stretch/>
        </p:blipFill>
        <p:spPr>
          <a:xfrm>
            <a:off x="739187" y="3749637"/>
            <a:ext cx="4629337" cy="301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93" y="3749637"/>
            <a:ext cx="4629337" cy="301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41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Тігін шеберханасы</a:t>
            </a:r>
          </a:p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93" y="716692"/>
            <a:ext cx="4629337" cy="287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1611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508</Words>
  <Application>Microsoft Office PowerPoint</Application>
  <PresentationFormat>Широкоэкранный</PresentationFormat>
  <Paragraphs>173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Укина Тыйыштык Кадиржановна</dc:creator>
  <cp:lastModifiedBy>Пользователь Windows</cp:lastModifiedBy>
  <cp:revision>309</cp:revision>
  <cp:lastPrinted>2024-08-27T06:18:22Z</cp:lastPrinted>
  <dcterms:created xsi:type="dcterms:W3CDTF">2020-07-22T16:25:45Z</dcterms:created>
  <dcterms:modified xsi:type="dcterms:W3CDTF">2025-02-17T14:08:06Z</dcterms:modified>
</cp:coreProperties>
</file>